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E7698-714B-48C0-B890-38635DF7F8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350A0B-CAF3-4240-8C09-9451A83BCDCF}">
      <dgm:prSet/>
      <dgm:spPr/>
      <dgm:t>
        <a:bodyPr/>
        <a:lstStyle/>
        <a:p>
          <a:r>
            <a:rPr lang="en-US"/>
            <a:t>Key entities: This database include core entities like Student, Course, Instructor, Enrollment, Grade, and Attendance.</a:t>
          </a:r>
        </a:p>
      </dgm:t>
    </dgm:pt>
    <dgm:pt modelId="{E68DDCBB-8FFE-45A2-A283-FF4AC74B4E8F}" type="parTrans" cxnId="{D4341D24-619D-40F7-A70E-6ABB2AA30A6D}">
      <dgm:prSet/>
      <dgm:spPr/>
      <dgm:t>
        <a:bodyPr/>
        <a:lstStyle/>
        <a:p>
          <a:endParaRPr lang="en-US"/>
        </a:p>
      </dgm:t>
    </dgm:pt>
    <dgm:pt modelId="{CE4A8DD0-18FB-4ACD-9B48-006239B761F9}" type="sibTrans" cxnId="{D4341D24-619D-40F7-A70E-6ABB2AA30A6D}">
      <dgm:prSet/>
      <dgm:spPr/>
      <dgm:t>
        <a:bodyPr/>
        <a:lstStyle/>
        <a:p>
          <a:endParaRPr lang="en-US"/>
        </a:p>
      </dgm:t>
    </dgm:pt>
    <dgm:pt modelId="{8BCE4981-FA1F-48B8-8B1C-6B897F42847D}">
      <dgm:prSet/>
      <dgm:spPr/>
      <dgm:t>
        <a:bodyPr/>
        <a:lstStyle/>
        <a:p>
          <a:r>
            <a:rPr lang="en-US"/>
            <a:t>Relationships: They are connected using M:N, 1:M, and entity specialization.</a:t>
          </a:r>
        </a:p>
      </dgm:t>
    </dgm:pt>
    <dgm:pt modelId="{C06A8596-4BAD-412C-ADBE-966AE6CADC4F}" type="parTrans" cxnId="{41D2DF12-7A0B-4798-90F9-DCF7CBD66227}">
      <dgm:prSet/>
      <dgm:spPr/>
      <dgm:t>
        <a:bodyPr/>
        <a:lstStyle/>
        <a:p>
          <a:endParaRPr lang="en-US"/>
        </a:p>
      </dgm:t>
    </dgm:pt>
    <dgm:pt modelId="{154F6A5A-739B-4FA2-8F6C-1FDBDC4A9082}" type="sibTrans" cxnId="{41D2DF12-7A0B-4798-90F9-DCF7CBD66227}">
      <dgm:prSet/>
      <dgm:spPr/>
      <dgm:t>
        <a:bodyPr/>
        <a:lstStyle/>
        <a:p>
          <a:endParaRPr lang="en-US"/>
        </a:p>
      </dgm:t>
    </dgm:pt>
    <dgm:pt modelId="{135F805D-05A7-4F2C-AA58-E91932EF2A4E}">
      <dgm:prSet/>
      <dgm:spPr/>
      <dgm:t>
        <a:bodyPr/>
        <a:lstStyle/>
        <a:p>
          <a:r>
            <a:rPr lang="en-US"/>
            <a:t>Normalization: The database has been normalized up to 3NF to reduce data redundancy and ensure data consistency.</a:t>
          </a:r>
        </a:p>
      </dgm:t>
    </dgm:pt>
    <dgm:pt modelId="{CEA22FCA-5DBB-4B83-9C7B-87803F6A4A9E}" type="parTrans" cxnId="{76C3DFBF-4AFE-4005-832B-D062A97E6C42}">
      <dgm:prSet/>
      <dgm:spPr/>
      <dgm:t>
        <a:bodyPr/>
        <a:lstStyle/>
        <a:p>
          <a:endParaRPr lang="en-US"/>
        </a:p>
      </dgm:t>
    </dgm:pt>
    <dgm:pt modelId="{3CD9DB03-537A-4825-8A53-8DD2F8F6C57A}" type="sibTrans" cxnId="{76C3DFBF-4AFE-4005-832B-D062A97E6C42}">
      <dgm:prSet/>
      <dgm:spPr/>
      <dgm:t>
        <a:bodyPr/>
        <a:lstStyle/>
        <a:p>
          <a:endParaRPr lang="en-US"/>
        </a:p>
      </dgm:t>
    </dgm:pt>
    <dgm:pt modelId="{815B3236-E930-8F4D-8D08-F7800E37B1A8}" type="pres">
      <dgm:prSet presAssocID="{60DE7698-714B-48C0-B890-38635DF7F8D7}" presName="linear" presStyleCnt="0">
        <dgm:presLayoutVars>
          <dgm:animLvl val="lvl"/>
          <dgm:resizeHandles val="exact"/>
        </dgm:presLayoutVars>
      </dgm:prSet>
      <dgm:spPr/>
    </dgm:pt>
    <dgm:pt modelId="{B0C398B6-D262-7648-AE97-BC8013824AA5}" type="pres">
      <dgm:prSet presAssocID="{66350A0B-CAF3-4240-8C09-9451A83BCDC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1088F7-239D-6A40-8717-4022F3F913B8}" type="pres">
      <dgm:prSet presAssocID="{CE4A8DD0-18FB-4ACD-9B48-006239B761F9}" presName="spacer" presStyleCnt="0"/>
      <dgm:spPr/>
    </dgm:pt>
    <dgm:pt modelId="{7A9D8DC1-B705-0E45-A80E-720A37246A85}" type="pres">
      <dgm:prSet presAssocID="{8BCE4981-FA1F-48B8-8B1C-6B897F4284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4E81B0-09A9-1447-AC9B-75EEBC494DEE}" type="pres">
      <dgm:prSet presAssocID="{154F6A5A-739B-4FA2-8F6C-1FDBDC4A9082}" presName="spacer" presStyleCnt="0"/>
      <dgm:spPr/>
    </dgm:pt>
    <dgm:pt modelId="{7EC96DAD-5909-7641-B2DC-080985559A6D}" type="pres">
      <dgm:prSet presAssocID="{135F805D-05A7-4F2C-AA58-E91932EF2A4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1D2DF12-7A0B-4798-90F9-DCF7CBD66227}" srcId="{60DE7698-714B-48C0-B890-38635DF7F8D7}" destId="{8BCE4981-FA1F-48B8-8B1C-6B897F42847D}" srcOrd="1" destOrd="0" parTransId="{C06A8596-4BAD-412C-ADBE-966AE6CADC4F}" sibTransId="{154F6A5A-739B-4FA2-8F6C-1FDBDC4A9082}"/>
    <dgm:cxn modelId="{4D370618-31F4-A641-844E-961C390DE3E7}" type="presOf" srcId="{60DE7698-714B-48C0-B890-38635DF7F8D7}" destId="{815B3236-E930-8F4D-8D08-F7800E37B1A8}" srcOrd="0" destOrd="0" presId="urn:microsoft.com/office/officeart/2005/8/layout/vList2"/>
    <dgm:cxn modelId="{D4341D24-619D-40F7-A70E-6ABB2AA30A6D}" srcId="{60DE7698-714B-48C0-B890-38635DF7F8D7}" destId="{66350A0B-CAF3-4240-8C09-9451A83BCDCF}" srcOrd="0" destOrd="0" parTransId="{E68DDCBB-8FFE-45A2-A283-FF4AC74B4E8F}" sibTransId="{CE4A8DD0-18FB-4ACD-9B48-006239B761F9}"/>
    <dgm:cxn modelId="{86A55DAC-39AD-E343-8D08-CE0FC36FF710}" type="presOf" srcId="{8BCE4981-FA1F-48B8-8B1C-6B897F42847D}" destId="{7A9D8DC1-B705-0E45-A80E-720A37246A85}" srcOrd="0" destOrd="0" presId="urn:microsoft.com/office/officeart/2005/8/layout/vList2"/>
    <dgm:cxn modelId="{708311AF-37EF-464D-8B48-237B43C4C421}" type="presOf" srcId="{66350A0B-CAF3-4240-8C09-9451A83BCDCF}" destId="{B0C398B6-D262-7648-AE97-BC8013824AA5}" srcOrd="0" destOrd="0" presId="urn:microsoft.com/office/officeart/2005/8/layout/vList2"/>
    <dgm:cxn modelId="{76C3DFBF-4AFE-4005-832B-D062A97E6C42}" srcId="{60DE7698-714B-48C0-B890-38635DF7F8D7}" destId="{135F805D-05A7-4F2C-AA58-E91932EF2A4E}" srcOrd="2" destOrd="0" parTransId="{CEA22FCA-5DBB-4B83-9C7B-87803F6A4A9E}" sibTransId="{3CD9DB03-537A-4825-8A53-8DD2F8F6C57A}"/>
    <dgm:cxn modelId="{2290F6F2-4982-BB40-8EE4-2A4B6244FFAE}" type="presOf" srcId="{135F805D-05A7-4F2C-AA58-E91932EF2A4E}" destId="{7EC96DAD-5909-7641-B2DC-080985559A6D}" srcOrd="0" destOrd="0" presId="urn:microsoft.com/office/officeart/2005/8/layout/vList2"/>
    <dgm:cxn modelId="{AA58957F-0F9A-A44A-AF9E-1B15B06EF48C}" type="presParOf" srcId="{815B3236-E930-8F4D-8D08-F7800E37B1A8}" destId="{B0C398B6-D262-7648-AE97-BC8013824AA5}" srcOrd="0" destOrd="0" presId="urn:microsoft.com/office/officeart/2005/8/layout/vList2"/>
    <dgm:cxn modelId="{347DD48A-8920-984D-B277-0EB33EB3B246}" type="presParOf" srcId="{815B3236-E930-8F4D-8D08-F7800E37B1A8}" destId="{DB1088F7-239D-6A40-8717-4022F3F913B8}" srcOrd="1" destOrd="0" presId="urn:microsoft.com/office/officeart/2005/8/layout/vList2"/>
    <dgm:cxn modelId="{78E65E07-62DB-DC44-966B-2ED4F88B7337}" type="presParOf" srcId="{815B3236-E930-8F4D-8D08-F7800E37B1A8}" destId="{7A9D8DC1-B705-0E45-A80E-720A37246A85}" srcOrd="2" destOrd="0" presId="urn:microsoft.com/office/officeart/2005/8/layout/vList2"/>
    <dgm:cxn modelId="{295A93B6-CB6E-C041-8891-BFA3943BF728}" type="presParOf" srcId="{815B3236-E930-8F4D-8D08-F7800E37B1A8}" destId="{024E81B0-09A9-1447-AC9B-75EEBC494DEE}" srcOrd="3" destOrd="0" presId="urn:microsoft.com/office/officeart/2005/8/layout/vList2"/>
    <dgm:cxn modelId="{721699C3-A52A-474B-AED5-7F411425FABD}" type="presParOf" srcId="{815B3236-E930-8F4D-8D08-F7800E37B1A8}" destId="{7EC96DAD-5909-7641-B2DC-080985559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C4B69F-0CA7-4314-85DB-4E823826129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552FC0A-E344-4FBF-AA10-6B792288F5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(DDL &amp; DML): Created eight foundational table and inserted some sample data via DML.</a:t>
          </a:r>
        </a:p>
      </dgm:t>
    </dgm:pt>
    <dgm:pt modelId="{4E9A7CAC-7A7A-484B-AF6C-F1E0363BDBDA}" type="parTrans" cxnId="{B7539746-6E3B-43F7-AAE5-77E0FF75A865}">
      <dgm:prSet/>
      <dgm:spPr/>
      <dgm:t>
        <a:bodyPr/>
        <a:lstStyle/>
        <a:p>
          <a:endParaRPr lang="en-US"/>
        </a:p>
      </dgm:t>
    </dgm:pt>
    <dgm:pt modelId="{4842E936-7F35-41F5-931B-D5980BCF1519}" type="sibTrans" cxnId="{B7539746-6E3B-43F7-AAE5-77E0FF75A865}">
      <dgm:prSet/>
      <dgm:spPr/>
      <dgm:t>
        <a:bodyPr/>
        <a:lstStyle/>
        <a:p>
          <a:endParaRPr lang="en-US"/>
        </a:p>
      </dgm:t>
    </dgm:pt>
    <dgm:pt modelId="{7C462588-C663-4256-ABA2-340743605F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Sample Queries: Performed core queries such as SELECT, JOIN, INSERT, UPDATE, and DELETE.</a:t>
          </a:r>
        </a:p>
      </dgm:t>
    </dgm:pt>
    <dgm:pt modelId="{A0B11EB8-E3D0-4EAA-8AF3-48A9310EEE3F}" type="parTrans" cxnId="{95CA862F-1973-45AB-9A6E-88CFCF38910F}">
      <dgm:prSet/>
      <dgm:spPr/>
      <dgm:t>
        <a:bodyPr/>
        <a:lstStyle/>
        <a:p>
          <a:endParaRPr lang="en-US"/>
        </a:p>
      </dgm:t>
    </dgm:pt>
    <dgm:pt modelId="{19D8AE6B-DF8E-4BA3-96DF-C34818045C04}" type="sibTrans" cxnId="{95CA862F-1973-45AB-9A6E-88CFCF38910F}">
      <dgm:prSet/>
      <dgm:spPr/>
      <dgm:t>
        <a:bodyPr/>
        <a:lstStyle/>
        <a:p>
          <a:endParaRPr lang="en-US"/>
        </a:p>
      </dgm:t>
    </dgm:pt>
    <dgm:pt modelId="{BD1C7525-6021-4322-9A1D-07E91E5D06CD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/>
            <a:t>NoSQL (MongoDB</a:t>
          </a:r>
          <a:r>
            <a:rPr lang="en-US" b="0" i="0"/>
            <a:t>): Used MongoDB to store data as documents and executed updates using the updateOne() method.</a:t>
          </a:r>
          <a:endParaRPr lang="en-US"/>
        </a:p>
      </dgm:t>
    </dgm:pt>
    <dgm:pt modelId="{4A752625-76E2-4A08-8A29-CE1B991D1B6D}" type="parTrans" cxnId="{E3DBEE92-4394-4F5A-8E95-C20FB08F9578}">
      <dgm:prSet/>
      <dgm:spPr/>
      <dgm:t>
        <a:bodyPr/>
        <a:lstStyle/>
        <a:p>
          <a:endParaRPr lang="en-US"/>
        </a:p>
      </dgm:t>
    </dgm:pt>
    <dgm:pt modelId="{A72CA118-FA89-4C16-8B43-3E2202243D4C}" type="sibTrans" cxnId="{E3DBEE92-4394-4F5A-8E95-C20FB08F9578}">
      <dgm:prSet/>
      <dgm:spPr/>
      <dgm:t>
        <a:bodyPr/>
        <a:lstStyle/>
        <a:p>
          <a:endParaRPr lang="en-US"/>
        </a:p>
      </dgm:t>
    </dgm:pt>
    <dgm:pt modelId="{5ABA47F9-B390-4A46-947F-0FDFC5AAF0D4}" type="pres">
      <dgm:prSet presAssocID="{06C4B69F-0CA7-4314-85DB-4E823826129D}" presName="root" presStyleCnt="0">
        <dgm:presLayoutVars>
          <dgm:dir/>
          <dgm:resizeHandles val="exact"/>
        </dgm:presLayoutVars>
      </dgm:prSet>
      <dgm:spPr/>
    </dgm:pt>
    <dgm:pt modelId="{287707A5-61F3-46E2-9865-F0E6B18080B1}" type="pres">
      <dgm:prSet presAssocID="{8552FC0A-E344-4FBF-AA10-6B792288F50C}" presName="compNode" presStyleCnt="0"/>
      <dgm:spPr/>
    </dgm:pt>
    <dgm:pt modelId="{33540ABE-34BA-44C4-BDE0-53CA848E5B80}" type="pres">
      <dgm:prSet presAssocID="{8552FC0A-E344-4FBF-AA10-6B792288F5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BAAC627-140F-42BA-9AA0-C19AAF2E84E8}" type="pres">
      <dgm:prSet presAssocID="{8552FC0A-E344-4FBF-AA10-6B792288F50C}" presName="spaceRect" presStyleCnt="0"/>
      <dgm:spPr/>
    </dgm:pt>
    <dgm:pt modelId="{2270DBD1-7C80-4DDD-8009-AD4F9751B602}" type="pres">
      <dgm:prSet presAssocID="{8552FC0A-E344-4FBF-AA10-6B792288F50C}" presName="textRect" presStyleLbl="revTx" presStyleIdx="0" presStyleCnt="3">
        <dgm:presLayoutVars>
          <dgm:chMax val="1"/>
          <dgm:chPref val="1"/>
        </dgm:presLayoutVars>
      </dgm:prSet>
      <dgm:spPr/>
    </dgm:pt>
    <dgm:pt modelId="{A84B7016-FB30-47BB-AEB9-EE4E396DF8AB}" type="pres">
      <dgm:prSet presAssocID="{4842E936-7F35-41F5-931B-D5980BCF1519}" presName="sibTrans" presStyleCnt="0"/>
      <dgm:spPr/>
    </dgm:pt>
    <dgm:pt modelId="{3E4DD914-379A-4473-8E37-F1F060FD5EF7}" type="pres">
      <dgm:prSet presAssocID="{7C462588-C663-4256-ABA2-340743605FAD}" presName="compNode" presStyleCnt="0"/>
      <dgm:spPr/>
    </dgm:pt>
    <dgm:pt modelId="{6540D90A-E312-41CA-AEC9-610106EA06F3}" type="pres">
      <dgm:prSet presAssocID="{7C462588-C663-4256-ABA2-340743605F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82B42993-CEB0-4A17-8142-499B5A1EE04D}" type="pres">
      <dgm:prSet presAssocID="{7C462588-C663-4256-ABA2-340743605FAD}" presName="spaceRect" presStyleCnt="0"/>
      <dgm:spPr/>
    </dgm:pt>
    <dgm:pt modelId="{228FF677-3038-4A20-8E7D-E0D1596A1BBC}" type="pres">
      <dgm:prSet presAssocID="{7C462588-C663-4256-ABA2-340743605FAD}" presName="textRect" presStyleLbl="revTx" presStyleIdx="1" presStyleCnt="3">
        <dgm:presLayoutVars>
          <dgm:chMax val="1"/>
          <dgm:chPref val="1"/>
        </dgm:presLayoutVars>
      </dgm:prSet>
      <dgm:spPr/>
    </dgm:pt>
    <dgm:pt modelId="{8E639038-6387-4BF5-847D-B1F9939004D2}" type="pres">
      <dgm:prSet presAssocID="{19D8AE6B-DF8E-4BA3-96DF-C34818045C04}" presName="sibTrans" presStyleCnt="0"/>
      <dgm:spPr/>
    </dgm:pt>
    <dgm:pt modelId="{3B65B235-14B3-48C4-B1E5-2C80E6F13518}" type="pres">
      <dgm:prSet presAssocID="{BD1C7525-6021-4322-9A1D-07E91E5D06CD}" presName="compNode" presStyleCnt="0"/>
      <dgm:spPr/>
    </dgm:pt>
    <dgm:pt modelId="{0F81F7CF-ADA5-4199-ABB9-461316CA62DF}" type="pres">
      <dgm:prSet presAssocID="{BD1C7525-6021-4322-9A1D-07E91E5D06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2E9A111-CBB5-49D1-978A-0F55B70FB0CB}" type="pres">
      <dgm:prSet presAssocID="{BD1C7525-6021-4322-9A1D-07E91E5D06CD}" presName="spaceRect" presStyleCnt="0"/>
      <dgm:spPr/>
    </dgm:pt>
    <dgm:pt modelId="{D32548B6-D64C-43F2-9078-96EA88FE1173}" type="pres">
      <dgm:prSet presAssocID="{BD1C7525-6021-4322-9A1D-07E91E5D06C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0FFCE24-B7C5-BC49-933C-00CB66616D5D}" type="presOf" srcId="{06C4B69F-0CA7-4314-85DB-4E823826129D}" destId="{5ABA47F9-B390-4A46-947F-0FDFC5AAF0D4}" srcOrd="0" destOrd="0" presId="urn:microsoft.com/office/officeart/2018/2/layout/IconLabelList"/>
    <dgm:cxn modelId="{95CA862F-1973-45AB-9A6E-88CFCF38910F}" srcId="{06C4B69F-0CA7-4314-85DB-4E823826129D}" destId="{7C462588-C663-4256-ABA2-340743605FAD}" srcOrd="1" destOrd="0" parTransId="{A0B11EB8-E3D0-4EAA-8AF3-48A9310EEE3F}" sibTransId="{19D8AE6B-DF8E-4BA3-96DF-C34818045C04}"/>
    <dgm:cxn modelId="{B7539746-6E3B-43F7-AAE5-77E0FF75A865}" srcId="{06C4B69F-0CA7-4314-85DB-4E823826129D}" destId="{8552FC0A-E344-4FBF-AA10-6B792288F50C}" srcOrd="0" destOrd="0" parTransId="{4E9A7CAC-7A7A-484B-AF6C-F1E0363BDBDA}" sibTransId="{4842E936-7F35-41F5-931B-D5980BCF1519}"/>
    <dgm:cxn modelId="{2E9F9A83-609C-B940-9C6E-5FD9DCAEA7E5}" type="presOf" srcId="{7C462588-C663-4256-ABA2-340743605FAD}" destId="{228FF677-3038-4A20-8E7D-E0D1596A1BBC}" srcOrd="0" destOrd="0" presId="urn:microsoft.com/office/officeart/2018/2/layout/IconLabelList"/>
    <dgm:cxn modelId="{E3DBEE92-4394-4F5A-8E95-C20FB08F9578}" srcId="{06C4B69F-0CA7-4314-85DB-4E823826129D}" destId="{BD1C7525-6021-4322-9A1D-07E91E5D06CD}" srcOrd="2" destOrd="0" parTransId="{4A752625-76E2-4A08-8A29-CE1B991D1B6D}" sibTransId="{A72CA118-FA89-4C16-8B43-3E2202243D4C}"/>
    <dgm:cxn modelId="{49C96997-CC21-A943-AB38-8661B2B539C7}" type="presOf" srcId="{8552FC0A-E344-4FBF-AA10-6B792288F50C}" destId="{2270DBD1-7C80-4DDD-8009-AD4F9751B602}" srcOrd="0" destOrd="0" presId="urn:microsoft.com/office/officeart/2018/2/layout/IconLabelList"/>
    <dgm:cxn modelId="{7D2588DF-212A-4141-9355-8E6262DF2AF6}" type="presOf" srcId="{BD1C7525-6021-4322-9A1D-07E91E5D06CD}" destId="{D32548B6-D64C-43F2-9078-96EA88FE1173}" srcOrd="0" destOrd="0" presId="urn:microsoft.com/office/officeart/2018/2/layout/IconLabelList"/>
    <dgm:cxn modelId="{6E7F51EA-1E0E-834D-BB3D-8C8749B9DB26}" type="presParOf" srcId="{5ABA47F9-B390-4A46-947F-0FDFC5AAF0D4}" destId="{287707A5-61F3-46E2-9865-F0E6B18080B1}" srcOrd="0" destOrd="0" presId="urn:microsoft.com/office/officeart/2018/2/layout/IconLabelList"/>
    <dgm:cxn modelId="{2E12E19E-23A5-2944-B712-D8366A436784}" type="presParOf" srcId="{287707A5-61F3-46E2-9865-F0E6B18080B1}" destId="{33540ABE-34BA-44C4-BDE0-53CA848E5B80}" srcOrd="0" destOrd="0" presId="urn:microsoft.com/office/officeart/2018/2/layout/IconLabelList"/>
    <dgm:cxn modelId="{3F87099C-F19A-754B-9B5B-0EB770CFA591}" type="presParOf" srcId="{287707A5-61F3-46E2-9865-F0E6B18080B1}" destId="{3BAAC627-140F-42BA-9AA0-C19AAF2E84E8}" srcOrd="1" destOrd="0" presId="urn:microsoft.com/office/officeart/2018/2/layout/IconLabelList"/>
    <dgm:cxn modelId="{A5CB33C7-A357-E94D-988F-5BB0F97C52BF}" type="presParOf" srcId="{287707A5-61F3-46E2-9865-F0E6B18080B1}" destId="{2270DBD1-7C80-4DDD-8009-AD4F9751B602}" srcOrd="2" destOrd="0" presId="urn:microsoft.com/office/officeart/2018/2/layout/IconLabelList"/>
    <dgm:cxn modelId="{53CB7B17-435F-C141-A68C-CA2F80F8C4FE}" type="presParOf" srcId="{5ABA47F9-B390-4A46-947F-0FDFC5AAF0D4}" destId="{A84B7016-FB30-47BB-AEB9-EE4E396DF8AB}" srcOrd="1" destOrd="0" presId="urn:microsoft.com/office/officeart/2018/2/layout/IconLabelList"/>
    <dgm:cxn modelId="{0E51493D-A92C-7A48-A696-673715B4B136}" type="presParOf" srcId="{5ABA47F9-B390-4A46-947F-0FDFC5AAF0D4}" destId="{3E4DD914-379A-4473-8E37-F1F060FD5EF7}" srcOrd="2" destOrd="0" presId="urn:microsoft.com/office/officeart/2018/2/layout/IconLabelList"/>
    <dgm:cxn modelId="{F40B1F44-6CA2-C344-A2C1-288E7C03B9E0}" type="presParOf" srcId="{3E4DD914-379A-4473-8E37-F1F060FD5EF7}" destId="{6540D90A-E312-41CA-AEC9-610106EA06F3}" srcOrd="0" destOrd="0" presId="urn:microsoft.com/office/officeart/2018/2/layout/IconLabelList"/>
    <dgm:cxn modelId="{0391108B-0E34-AB43-8B27-2ECADAB1CDFE}" type="presParOf" srcId="{3E4DD914-379A-4473-8E37-F1F060FD5EF7}" destId="{82B42993-CEB0-4A17-8142-499B5A1EE04D}" srcOrd="1" destOrd="0" presId="urn:microsoft.com/office/officeart/2018/2/layout/IconLabelList"/>
    <dgm:cxn modelId="{A7032AA7-9DC6-3146-A63D-B45E5DFEDA58}" type="presParOf" srcId="{3E4DD914-379A-4473-8E37-F1F060FD5EF7}" destId="{228FF677-3038-4A20-8E7D-E0D1596A1BBC}" srcOrd="2" destOrd="0" presId="urn:microsoft.com/office/officeart/2018/2/layout/IconLabelList"/>
    <dgm:cxn modelId="{2D06E78D-B5DD-9741-A270-CDC89B1CC24C}" type="presParOf" srcId="{5ABA47F9-B390-4A46-947F-0FDFC5AAF0D4}" destId="{8E639038-6387-4BF5-847D-B1F9939004D2}" srcOrd="3" destOrd="0" presId="urn:microsoft.com/office/officeart/2018/2/layout/IconLabelList"/>
    <dgm:cxn modelId="{527EC460-CC60-5641-9758-1A9CE2575B01}" type="presParOf" srcId="{5ABA47F9-B390-4A46-947F-0FDFC5AAF0D4}" destId="{3B65B235-14B3-48C4-B1E5-2C80E6F13518}" srcOrd="4" destOrd="0" presId="urn:microsoft.com/office/officeart/2018/2/layout/IconLabelList"/>
    <dgm:cxn modelId="{F49E50A5-CE8E-AB4E-9389-0A3BFFD2AB73}" type="presParOf" srcId="{3B65B235-14B3-48C4-B1E5-2C80E6F13518}" destId="{0F81F7CF-ADA5-4199-ABB9-461316CA62DF}" srcOrd="0" destOrd="0" presId="urn:microsoft.com/office/officeart/2018/2/layout/IconLabelList"/>
    <dgm:cxn modelId="{879B10BD-9815-2048-81A9-D36F1A572701}" type="presParOf" srcId="{3B65B235-14B3-48C4-B1E5-2C80E6F13518}" destId="{32E9A111-CBB5-49D1-978A-0F55B70FB0CB}" srcOrd="1" destOrd="0" presId="urn:microsoft.com/office/officeart/2018/2/layout/IconLabelList"/>
    <dgm:cxn modelId="{1A9D2F8A-E347-0C42-A4EA-A9BD08F46F62}" type="presParOf" srcId="{3B65B235-14B3-48C4-B1E5-2C80E6F13518}" destId="{D32548B6-D64C-43F2-9078-96EA88FE11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F6CBE7-766E-42A0-A294-455615F1568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C7247C-4E33-40E8-960A-DDEC0561E2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Used role- based permissions to maintain secure access.</a:t>
          </a:r>
        </a:p>
      </dgm:t>
    </dgm:pt>
    <dgm:pt modelId="{268DA352-C5CA-4AC9-A8EA-FC7749FD7E67}" type="parTrans" cxnId="{5AF2577E-7140-40EB-A8A5-1C6B077968C7}">
      <dgm:prSet/>
      <dgm:spPr/>
      <dgm:t>
        <a:bodyPr/>
        <a:lstStyle/>
        <a:p>
          <a:endParaRPr lang="en-US"/>
        </a:p>
      </dgm:t>
    </dgm:pt>
    <dgm:pt modelId="{EF3A0D44-98CE-45DC-B3E0-C7EA401D0F8D}" type="sibTrans" cxnId="{5AF2577E-7140-40EB-A8A5-1C6B077968C7}">
      <dgm:prSet/>
      <dgm:spPr/>
      <dgm:t>
        <a:bodyPr/>
        <a:lstStyle/>
        <a:p>
          <a:endParaRPr lang="en-US"/>
        </a:p>
      </dgm:t>
    </dgm:pt>
    <dgm:pt modelId="{083AA1F9-F8A8-4D00-9556-77DFB0B74B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Managed transaction to maintain consistent and accurate data.</a:t>
          </a:r>
        </a:p>
      </dgm:t>
    </dgm:pt>
    <dgm:pt modelId="{0CACE0E2-28C0-4958-ADD1-387B2BC9CF22}" type="parTrans" cxnId="{B6601BFF-0115-49FB-BC16-55C9E46F29B2}">
      <dgm:prSet/>
      <dgm:spPr/>
      <dgm:t>
        <a:bodyPr/>
        <a:lstStyle/>
        <a:p>
          <a:endParaRPr lang="en-US"/>
        </a:p>
      </dgm:t>
    </dgm:pt>
    <dgm:pt modelId="{A1A10C60-289E-49D2-B47C-DB1965713F93}" type="sibTrans" cxnId="{B6601BFF-0115-49FB-BC16-55C9E46F29B2}">
      <dgm:prSet/>
      <dgm:spPr/>
      <dgm:t>
        <a:bodyPr/>
        <a:lstStyle/>
        <a:p>
          <a:endParaRPr lang="en-US"/>
        </a:p>
      </dgm:t>
    </dgm:pt>
    <dgm:pt modelId="{B36E71F2-7775-4D14-9533-31F654F2A0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Conducted regular backup and checked for errors.</a:t>
          </a:r>
        </a:p>
      </dgm:t>
    </dgm:pt>
    <dgm:pt modelId="{563FAE3D-7CEF-4190-B3B1-11634AB4268E}" type="parTrans" cxnId="{B76F6333-4AB7-4DC0-BD8A-566DCC616292}">
      <dgm:prSet/>
      <dgm:spPr/>
      <dgm:t>
        <a:bodyPr/>
        <a:lstStyle/>
        <a:p>
          <a:endParaRPr lang="en-US"/>
        </a:p>
      </dgm:t>
    </dgm:pt>
    <dgm:pt modelId="{F2324C66-F144-42BE-B6BC-AB9210C02A66}" type="sibTrans" cxnId="{B76F6333-4AB7-4DC0-BD8A-566DCC616292}">
      <dgm:prSet/>
      <dgm:spPr/>
      <dgm:t>
        <a:bodyPr/>
        <a:lstStyle/>
        <a:p>
          <a:endParaRPr lang="en-US"/>
        </a:p>
      </dgm:t>
    </dgm:pt>
    <dgm:pt modelId="{CC088179-C7D8-457F-B91F-A728A0878CA8}" type="pres">
      <dgm:prSet presAssocID="{43F6CBE7-766E-42A0-A294-455615F15687}" presName="root" presStyleCnt="0">
        <dgm:presLayoutVars>
          <dgm:dir/>
          <dgm:resizeHandles val="exact"/>
        </dgm:presLayoutVars>
      </dgm:prSet>
      <dgm:spPr/>
    </dgm:pt>
    <dgm:pt modelId="{7746C626-47E8-40F6-A135-C765BCB84645}" type="pres">
      <dgm:prSet presAssocID="{CBC7247C-4E33-40E8-960A-DDEC0561E261}" presName="compNode" presStyleCnt="0"/>
      <dgm:spPr/>
    </dgm:pt>
    <dgm:pt modelId="{2A5659E7-A22F-408A-9143-3D426A6BED44}" type="pres">
      <dgm:prSet presAssocID="{CBC7247C-4E33-40E8-960A-DDEC0561E2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3CC0B22-E380-467B-94B2-BEDCBE9A5B2E}" type="pres">
      <dgm:prSet presAssocID="{CBC7247C-4E33-40E8-960A-DDEC0561E261}" presName="spaceRect" presStyleCnt="0"/>
      <dgm:spPr/>
    </dgm:pt>
    <dgm:pt modelId="{FBE03FA0-8792-41F7-9913-631016D40BE9}" type="pres">
      <dgm:prSet presAssocID="{CBC7247C-4E33-40E8-960A-DDEC0561E261}" presName="textRect" presStyleLbl="revTx" presStyleIdx="0" presStyleCnt="3">
        <dgm:presLayoutVars>
          <dgm:chMax val="1"/>
          <dgm:chPref val="1"/>
        </dgm:presLayoutVars>
      </dgm:prSet>
      <dgm:spPr/>
    </dgm:pt>
    <dgm:pt modelId="{DFF56D20-7652-4BEA-9B20-390094BC6511}" type="pres">
      <dgm:prSet presAssocID="{EF3A0D44-98CE-45DC-B3E0-C7EA401D0F8D}" presName="sibTrans" presStyleCnt="0"/>
      <dgm:spPr/>
    </dgm:pt>
    <dgm:pt modelId="{A3DB3463-215D-48F7-8A0C-743DA3BF6C7D}" type="pres">
      <dgm:prSet presAssocID="{083AA1F9-F8A8-4D00-9556-77DFB0B74B44}" presName="compNode" presStyleCnt="0"/>
      <dgm:spPr/>
    </dgm:pt>
    <dgm:pt modelId="{A0513F65-362C-47DF-B3BF-C4C8942AE20E}" type="pres">
      <dgm:prSet presAssocID="{083AA1F9-F8A8-4D00-9556-77DFB0B74B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9DDD690E-E05B-4979-98A0-DC5D75D73BCF}" type="pres">
      <dgm:prSet presAssocID="{083AA1F9-F8A8-4D00-9556-77DFB0B74B44}" presName="spaceRect" presStyleCnt="0"/>
      <dgm:spPr/>
    </dgm:pt>
    <dgm:pt modelId="{B9023FA3-6724-41B9-B0B4-9AA591B17529}" type="pres">
      <dgm:prSet presAssocID="{083AA1F9-F8A8-4D00-9556-77DFB0B74B44}" presName="textRect" presStyleLbl="revTx" presStyleIdx="1" presStyleCnt="3">
        <dgm:presLayoutVars>
          <dgm:chMax val="1"/>
          <dgm:chPref val="1"/>
        </dgm:presLayoutVars>
      </dgm:prSet>
      <dgm:spPr/>
    </dgm:pt>
    <dgm:pt modelId="{815E2247-AF87-4E49-AF95-C2B901268D49}" type="pres">
      <dgm:prSet presAssocID="{A1A10C60-289E-49D2-B47C-DB1965713F93}" presName="sibTrans" presStyleCnt="0"/>
      <dgm:spPr/>
    </dgm:pt>
    <dgm:pt modelId="{2BB98A73-4269-4E42-983B-7F1D9005E655}" type="pres">
      <dgm:prSet presAssocID="{B36E71F2-7775-4D14-9533-31F654F2A0F5}" presName="compNode" presStyleCnt="0"/>
      <dgm:spPr/>
    </dgm:pt>
    <dgm:pt modelId="{D109E8F8-0D6F-469B-9EBF-4E600E5C59C7}" type="pres">
      <dgm:prSet presAssocID="{B36E71F2-7775-4D14-9533-31F654F2A0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99BCF2C5-6EF5-42C3-96CD-B4551BE72ABE}" type="pres">
      <dgm:prSet presAssocID="{B36E71F2-7775-4D14-9533-31F654F2A0F5}" presName="spaceRect" presStyleCnt="0"/>
      <dgm:spPr/>
    </dgm:pt>
    <dgm:pt modelId="{C7221369-985D-4CCA-85AA-4221EDE80B22}" type="pres">
      <dgm:prSet presAssocID="{B36E71F2-7775-4D14-9533-31F654F2A0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0E6B0E-3F58-48D8-894E-1EAA40136DB3}" type="presOf" srcId="{43F6CBE7-766E-42A0-A294-455615F15687}" destId="{CC088179-C7D8-457F-B91F-A728A0878CA8}" srcOrd="0" destOrd="0" presId="urn:microsoft.com/office/officeart/2018/2/layout/IconLabelList"/>
    <dgm:cxn modelId="{B76F6333-4AB7-4DC0-BD8A-566DCC616292}" srcId="{43F6CBE7-766E-42A0-A294-455615F15687}" destId="{B36E71F2-7775-4D14-9533-31F654F2A0F5}" srcOrd="2" destOrd="0" parTransId="{563FAE3D-7CEF-4190-B3B1-11634AB4268E}" sibTransId="{F2324C66-F144-42BE-B6BC-AB9210C02A66}"/>
    <dgm:cxn modelId="{82DD077D-B2D2-41FA-B306-DCA91BB873CD}" type="presOf" srcId="{B36E71F2-7775-4D14-9533-31F654F2A0F5}" destId="{C7221369-985D-4CCA-85AA-4221EDE80B22}" srcOrd="0" destOrd="0" presId="urn:microsoft.com/office/officeart/2018/2/layout/IconLabelList"/>
    <dgm:cxn modelId="{5AF2577E-7140-40EB-A8A5-1C6B077968C7}" srcId="{43F6CBE7-766E-42A0-A294-455615F15687}" destId="{CBC7247C-4E33-40E8-960A-DDEC0561E261}" srcOrd="0" destOrd="0" parTransId="{268DA352-C5CA-4AC9-A8EA-FC7749FD7E67}" sibTransId="{EF3A0D44-98CE-45DC-B3E0-C7EA401D0F8D}"/>
    <dgm:cxn modelId="{C2CB1DA5-265E-4342-8FC2-81EBCB95D0AC}" type="presOf" srcId="{CBC7247C-4E33-40E8-960A-DDEC0561E261}" destId="{FBE03FA0-8792-41F7-9913-631016D40BE9}" srcOrd="0" destOrd="0" presId="urn:microsoft.com/office/officeart/2018/2/layout/IconLabelList"/>
    <dgm:cxn modelId="{0041BAFD-390A-4A34-943F-13E463F1A17D}" type="presOf" srcId="{083AA1F9-F8A8-4D00-9556-77DFB0B74B44}" destId="{B9023FA3-6724-41B9-B0B4-9AA591B17529}" srcOrd="0" destOrd="0" presId="urn:microsoft.com/office/officeart/2018/2/layout/IconLabelList"/>
    <dgm:cxn modelId="{B6601BFF-0115-49FB-BC16-55C9E46F29B2}" srcId="{43F6CBE7-766E-42A0-A294-455615F15687}" destId="{083AA1F9-F8A8-4D00-9556-77DFB0B74B44}" srcOrd="1" destOrd="0" parTransId="{0CACE0E2-28C0-4958-ADD1-387B2BC9CF22}" sibTransId="{A1A10C60-289E-49D2-B47C-DB1965713F93}"/>
    <dgm:cxn modelId="{868CDE72-34F3-4F98-B36A-1883A5BA353D}" type="presParOf" srcId="{CC088179-C7D8-457F-B91F-A728A0878CA8}" destId="{7746C626-47E8-40F6-A135-C765BCB84645}" srcOrd="0" destOrd="0" presId="urn:microsoft.com/office/officeart/2018/2/layout/IconLabelList"/>
    <dgm:cxn modelId="{DFA7B30E-1883-43C4-9A33-13DFBC78E8A8}" type="presParOf" srcId="{7746C626-47E8-40F6-A135-C765BCB84645}" destId="{2A5659E7-A22F-408A-9143-3D426A6BED44}" srcOrd="0" destOrd="0" presId="urn:microsoft.com/office/officeart/2018/2/layout/IconLabelList"/>
    <dgm:cxn modelId="{0A581B1F-8D89-4960-A340-E6BBDB14E964}" type="presParOf" srcId="{7746C626-47E8-40F6-A135-C765BCB84645}" destId="{73CC0B22-E380-467B-94B2-BEDCBE9A5B2E}" srcOrd="1" destOrd="0" presId="urn:microsoft.com/office/officeart/2018/2/layout/IconLabelList"/>
    <dgm:cxn modelId="{24645D47-EE8C-4BF7-9FAB-22470F2FCF3C}" type="presParOf" srcId="{7746C626-47E8-40F6-A135-C765BCB84645}" destId="{FBE03FA0-8792-41F7-9913-631016D40BE9}" srcOrd="2" destOrd="0" presId="urn:microsoft.com/office/officeart/2018/2/layout/IconLabelList"/>
    <dgm:cxn modelId="{F4E7888D-501E-47E2-A2CF-F2C2C8542278}" type="presParOf" srcId="{CC088179-C7D8-457F-B91F-A728A0878CA8}" destId="{DFF56D20-7652-4BEA-9B20-390094BC6511}" srcOrd="1" destOrd="0" presId="urn:microsoft.com/office/officeart/2018/2/layout/IconLabelList"/>
    <dgm:cxn modelId="{6174352B-7BB9-4A13-A2EC-0EA2FBFFB36D}" type="presParOf" srcId="{CC088179-C7D8-457F-B91F-A728A0878CA8}" destId="{A3DB3463-215D-48F7-8A0C-743DA3BF6C7D}" srcOrd="2" destOrd="0" presId="urn:microsoft.com/office/officeart/2018/2/layout/IconLabelList"/>
    <dgm:cxn modelId="{6FD4BC17-1375-40A7-A1AB-B13244BAB724}" type="presParOf" srcId="{A3DB3463-215D-48F7-8A0C-743DA3BF6C7D}" destId="{A0513F65-362C-47DF-B3BF-C4C8942AE20E}" srcOrd="0" destOrd="0" presId="urn:microsoft.com/office/officeart/2018/2/layout/IconLabelList"/>
    <dgm:cxn modelId="{D672FD5D-2FBC-4532-8203-6DD841BDF6D1}" type="presParOf" srcId="{A3DB3463-215D-48F7-8A0C-743DA3BF6C7D}" destId="{9DDD690E-E05B-4979-98A0-DC5D75D73BCF}" srcOrd="1" destOrd="0" presId="urn:microsoft.com/office/officeart/2018/2/layout/IconLabelList"/>
    <dgm:cxn modelId="{B03D4804-14AE-47C4-A5FC-2C3025FC2F9B}" type="presParOf" srcId="{A3DB3463-215D-48F7-8A0C-743DA3BF6C7D}" destId="{B9023FA3-6724-41B9-B0B4-9AA591B17529}" srcOrd="2" destOrd="0" presId="urn:microsoft.com/office/officeart/2018/2/layout/IconLabelList"/>
    <dgm:cxn modelId="{3DEC1CD7-FBCB-4C2F-A806-815996C50B95}" type="presParOf" srcId="{CC088179-C7D8-457F-B91F-A728A0878CA8}" destId="{815E2247-AF87-4E49-AF95-C2B901268D49}" srcOrd="3" destOrd="0" presId="urn:microsoft.com/office/officeart/2018/2/layout/IconLabelList"/>
    <dgm:cxn modelId="{0CCE432F-4BED-4F94-A587-11F54CAFEBD0}" type="presParOf" srcId="{CC088179-C7D8-457F-B91F-A728A0878CA8}" destId="{2BB98A73-4269-4E42-983B-7F1D9005E655}" srcOrd="4" destOrd="0" presId="urn:microsoft.com/office/officeart/2018/2/layout/IconLabelList"/>
    <dgm:cxn modelId="{60F6CA2E-8781-4FAB-A52C-8D8C3D89EAB9}" type="presParOf" srcId="{2BB98A73-4269-4E42-983B-7F1D9005E655}" destId="{D109E8F8-0D6F-469B-9EBF-4E600E5C59C7}" srcOrd="0" destOrd="0" presId="urn:microsoft.com/office/officeart/2018/2/layout/IconLabelList"/>
    <dgm:cxn modelId="{01F0325F-055F-45B2-901F-F9EED62AC45C}" type="presParOf" srcId="{2BB98A73-4269-4E42-983B-7F1D9005E655}" destId="{99BCF2C5-6EF5-42C3-96CD-B4551BE72ABE}" srcOrd="1" destOrd="0" presId="urn:microsoft.com/office/officeart/2018/2/layout/IconLabelList"/>
    <dgm:cxn modelId="{027563FA-A525-4FA5-987D-A6EC59C0E1FA}" type="presParOf" srcId="{2BB98A73-4269-4E42-983B-7F1D9005E655}" destId="{C7221369-985D-4CCA-85AA-4221EDE80B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E6E155-796D-4085-B7BC-D73E09683E5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C7D07DA8-E510-4340-8D5E-863823635C64}">
      <dgm:prSet custT="1"/>
      <dgm:spPr/>
      <dgm:t>
        <a:bodyPr/>
        <a:lstStyle/>
        <a:p>
          <a:r>
            <a:rPr lang="en-US" sz="1400"/>
            <a:t>Strengths: Effective collaboration, clear communication and clean data modeling.</a:t>
          </a:r>
        </a:p>
      </dgm:t>
    </dgm:pt>
    <dgm:pt modelId="{020A6372-5213-4BBB-9F13-A679F2FD607C}" type="parTrans" cxnId="{E22A99F2-1128-4B2C-8D72-665523352AE5}">
      <dgm:prSet/>
      <dgm:spPr/>
      <dgm:t>
        <a:bodyPr/>
        <a:lstStyle/>
        <a:p>
          <a:endParaRPr lang="en-US"/>
        </a:p>
      </dgm:t>
    </dgm:pt>
    <dgm:pt modelId="{FFBE8901-A455-4133-8889-59DD7B6E69AE}" type="sibTrans" cxnId="{E22A99F2-1128-4B2C-8D72-665523352AE5}">
      <dgm:prSet/>
      <dgm:spPr/>
      <dgm:t>
        <a:bodyPr/>
        <a:lstStyle/>
        <a:p>
          <a:endParaRPr lang="en-US"/>
        </a:p>
      </dgm:t>
    </dgm:pt>
    <dgm:pt modelId="{DA95FA6F-154B-4433-93D9-7552159DD3BE}">
      <dgm:prSet custT="1"/>
      <dgm:spPr/>
      <dgm:t>
        <a:bodyPr/>
        <a:lstStyle/>
        <a:p>
          <a:r>
            <a:rPr lang="en-US" sz="1400"/>
            <a:t>Challenges: Manage time effectively and competing academic responsibilities.</a:t>
          </a:r>
        </a:p>
      </dgm:t>
    </dgm:pt>
    <dgm:pt modelId="{60DE59F8-1B6C-4EE7-8BF6-DC7787DA2E61}" type="parTrans" cxnId="{5E6E2DDF-628A-4132-8B79-5043B613EC50}">
      <dgm:prSet/>
      <dgm:spPr/>
      <dgm:t>
        <a:bodyPr/>
        <a:lstStyle/>
        <a:p>
          <a:endParaRPr lang="en-US"/>
        </a:p>
      </dgm:t>
    </dgm:pt>
    <dgm:pt modelId="{E273DE3D-D1D3-466A-B7CC-69B9D4C6C3DD}" type="sibTrans" cxnId="{5E6E2DDF-628A-4132-8B79-5043B613EC50}">
      <dgm:prSet/>
      <dgm:spPr/>
      <dgm:t>
        <a:bodyPr/>
        <a:lstStyle/>
        <a:p>
          <a:endParaRPr lang="en-US"/>
        </a:p>
      </dgm:t>
    </dgm:pt>
    <dgm:pt modelId="{F3297CB8-EC6D-46AF-A716-E5ECF5D1FE10}">
      <dgm:prSet custT="1"/>
      <dgm:spPr/>
      <dgm:t>
        <a:bodyPr/>
        <a:lstStyle/>
        <a:p>
          <a:r>
            <a:rPr lang="en-US" sz="1400"/>
            <a:t>Ethics: Ensured data privacy through secure access protocols.</a:t>
          </a:r>
        </a:p>
      </dgm:t>
    </dgm:pt>
    <dgm:pt modelId="{F4F84631-4595-4BFE-82FD-3A0083CE9C00}" type="parTrans" cxnId="{EE2E1B5A-59DB-488B-996A-43BCA8E9A988}">
      <dgm:prSet/>
      <dgm:spPr/>
      <dgm:t>
        <a:bodyPr/>
        <a:lstStyle/>
        <a:p>
          <a:endParaRPr lang="en-US"/>
        </a:p>
      </dgm:t>
    </dgm:pt>
    <dgm:pt modelId="{5DBE7254-9543-44FA-961E-3F829ED01DD9}" type="sibTrans" cxnId="{EE2E1B5A-59DB-488B-996A-43BCA8E9A988}">
      <dgm:prSet/>
      <dgm:spPr/>
      <dgm:t>
        <a:bodyPr/>
        <a:lstStyle/>
        <a:p>
          <a:endParaRPr lang="en-US"/>
        </a:p>
      </dgm:t>
    </dgm:pt>
    <dgm:pt modelId="{D2E73D43-6EE4-4606-B688-5006423F11D8}">
      <dgm:prSet custT="1"/>
      <dgm:spPr/>
      <dgm:t>
        <a:bodyPr/>
        <a:lstStyle/>
        <a:p>
          <a:r>
            <a:rPr lang="en-US" sz="1400" dirty="0"/>
            <a:t>Conclusion: The SCMS aims were achieved and with room for improvements in future.</a:t>
          </a:r>
        </a:p>
      </dgm:t>
    </dgm:pt>
    <dgm:pt modelId="{05180022-8A65-4FE0-BE7F-F8D314905E8A}" type="parTrans" cxnId="{1F66F7B8-021E-4775-999A-BFEB0B3C343C}">
      <dgm:prSet/>
      <dgm:spPr/>
      <dgm:t>
        <a:bodyPr/>
        <a:lstStyle/>
        <a:p>
          <a:endParaRPr lang="en-US"/>
        </a:p>
      </dgm:t>
    </dgm:pt>
    <dgm:pt modelId="{E5EE5630-50F0-409C-B9D6-635A12ACDD34}" type="sibTrans" cxnId="{1F66F7B8-021E-4775-999A-BFEB0B3C343C}">
      <dgm:prSet/>
      <dgm:spPr/>
      <dgm:t>
        <a:bodyPr/>
        <a:lstStyle/>
        <a:p>
          <a:endParaRPr lang="en-US"/>
        </a:p>
      </dgm:t>
    </dgm:pt>
    <dgm:pt modelId="{71672596-AC3B-415C-BEC4-B5DF3C497438}" type="pres">
      <dgm:prSet presAssocID="{25E6E155-796D-4085-B7BC-D73E09683E55}" presName="root" presStyleCnt="0">
        <dgm:presLayoutVars>
          <dgm:dir/>
          <dgm:resizeHandles val="exact"/>
        </dgm:presLayoutVars>
      </dgm:prSet>
      <dgm:spPr/>
    </dgm:pt>
    <dgm:pt modelId="{AA1F7BA1-CDD0-4C49-AD95-5E2D08449EF5}" type="pres">
      <dgm:prSet presAssocID="{25E6E155-796D-4085-B7BC-D73E09683E55}" presName="container" presStyleCnt="0">
        <dgm:presLayoutVars>
          <dgm:dir/>
          <dgm:resizeHandles val="exact"/>
        </dgm:presLayoutVars>
      </dgm:prSet>
      <dgm:spPr/>
    </dgm:pt>
    <dgm:pt modelId="{B97F0CA1-7BE9-453E-AB8C-A9BC695E99B7}" type="pres">
      <dgm:prSet presAssocID="{C7D07DA8-E510-4340-8D5E-863823635C64}" presName="compNode" presStyleCnt="0"/>
      <dgm:spPr/>
    </dgm:pt>
    <dgm:pt modelId="{4E948D97-2D8C-4E4D-BD18-F57AB5246F30}" type="pres">
      <dgm:prSet presAssocID="{C7D07DA8-E510-4340-8D5E-863823635C64}" presName="iconBgRect" presStyleLbl="bgShp" presStyleIdx="0" presStyleCnt="4"/>
      <dgm:spPr/>
    </dgm:pt>
    <dgm:pt modelId="{31609000-7F7B-4141-B596-92B8650B68AA}" type="pres">
      <dgm:prSet presAssocID="{C7D07DA8-E510-4340-8D5E-863823635C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FA68AF7C-9562-4511-8F6C-BA22A0BBF1A7}" type="pres">
      <dgm:prSet presAssocID="{C7D07DA8-E510-4340-8D5E-863823635C64}" presName="spaceRect" presStyleCnt="0"/>
      <dgm:spPr/>
    </dgm:pt>
    <dgm:pt modelId="{8C6E338B-CDE0-472E-98A8-3AFC133E4673}" type="pres">
      <dgm:prSet presAssocID="{C7D07DA8-E510-4340-8D5E-863823635C64}" presName="textRect" presStyleLbl="revTx" presStyleIdx="0" presStyleCnt="4">
        <dgm:presLayoutVars>
          <dgm:chMax val="1"/>
          <dgm:chPref val="1"/>
        </dgm:presLayoutVars>
      </dgm:prSet>
      <dgm:spPr/>
    </dgm:pt>
    <dgm:pt modelId="{7083A6D0-EA2C-4175-80A7-C02DA1511DD2}" type="pres">
      <dgm:prSet presAssocID="{FFBE8901-A455-4133-8889-59DD7B6E69AE}" presName="sibTrans" presStyleLbl="sibTrans2D1" presStyleIdx="0" presStyleCnt="0"/>
      <dgm:spPr/>
    </dgm:pt>
    <dgm:pt modelId="{F92274ED-64B8-4088-9FA9-EBD611497B41}" type="pres">
      <dgm:prSet presAssocID="{DA95FA6F-154B-4433-93D9-7552159DD3BE}" presName="compNode" presStyleCnt="0"/>
      <dgm:spPr/>
    </dgm:pt>
    <dgm:pt modelId="{F24AE25C-9CEB-4215-96F0-652AB2657A35}" type="pres">
      <dgm:prSet presAssocID="{DA95FA6F-154B-4433-93D9-7552159DD3BE}" presName="iconBgRect" presStyleLbl="bgShp" presStyleIdx="1" presStyleCnt="4"/>
      <dgm:spPr/>
    </dgm:pt>
    <dgm:pt modelId="{D2C5217A-8705-466F-86F0-54251A288EFC}" type="pres">
      <dgm:prSet presAssocID="{DA95FA6F-154B-4433-93D9-7552159DD3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50BAC3F6-E5E2-46EB-B57B-4A32ED3828C6}" type="pres">
      <dgm:prSet presAssocID="{DA95FA6F-154B-4433-93D9-7552159DD3BE}" presName="spaceRect" presStyleCnt="0"/>
      <dgm:spPr/>
    </dgm:pt>
    <dgm:pt modelId="{4C82CE54-C9B5-4C83-B8EE-1F92E9B94BDD}" type="pres">
      <dgm:prSet presAssocID="{DA95FA6F-154B-4433-93D9-7552159DD3BE}" presName="textRect" presStyleLbl="revTx" presStyleIdx="1" presStyleCnt="4">
        <dgm:presLayoutVars>
          <dgm:chMax val="1"/>
          <dgm:chPref val="1"/>
        </dgm:presLayoutVars>
      </dgm:prSet>
      <dgm:spPr/>
    </dgm:pt>
    <dgm:pt modelId="{2CA002CF-E882-4874-830F-D3B7F17611A6}" type="pres">
      <dgm:prSet presAssocID="{E273DE3D-D1D3-466A-B7CC-69B9D4C6C3DD}" presName="sibTrans" presStyleLbl="sibTrans2D1" presStyleIdx="0" presStyleCnt="0"/>
      <dgm:spPr/>
    </dgm:pt>
    <dgm:pt modelId="{9B5B1E56-7509-42D2-BE25-8A071AC19553}" type="pres">
      <dgm:prSet presAssocID="{F3297CB8-EC6D-46AF-A716-E5ECF5D1FE10}" presName="compNode" presStyleCnt="0"/>
      <dgm:spPr/>
    </dgm:pt>
    <dgm:pt modelId="{50924378-D724-4195-9855-46E195828560}" type="pres">
      <dgm:prSet presAssocID="{F3297CB8-EC6D-46AF-A716-E5ECF5D1FE10}" presName="iconBgRect" presStyleLbl="bgShp" presStyleIdx="2" presStyleCnt="4"/>
      <dgm:spPr/>
    </dgm:pt>
    <dgm:pt modelId="{8CC3AAC6-8968-4A5E-9C4F-6A6BDCA63B13}" type="pres">
      <dgm:prSet presAssocID="{F3297CB8-EC6D-46AF-A716-E5ECF5D1FE1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CD1EC32-2C2D-41CF-B679-31947CC453A4}" type="pres">
      <dgm:prSet presAssocID="{F3297CB8-EC6D-46AF-A716-E5ECF5D1FE10}" presName="spaceRect" presStyleCnt="0"/>
      <dgm:spPr/>
    </dgm:pt>
    <dgm:pt modelId="{BAD40E51-23E3-4B34-BABA-F14CDBEDAD2C}" type="pres">
      <dgm:prSet presAssocID="{F3297CB8-EC6D-46AF-A716-E5ECF5D1FE10}" presName="textRect" presStyleLbl="revTx" presStyleIdx="2" presStyleCnt="4">
        <dgm:presLayoutVars>
          <dgm:chMax val="1"/>
          <dgm:chPref val="1"/>
        </dgm:presLayoutVars>
      </dgm:prSet>
      <dgm:spPr/>
    </dgm:pt>
    <dgm:pt modelId="{3692C2C3-6204-4337-B569-51C996A327B2}" type="pres">
      <dgm:prSet presAssocID="{5DBE7254-9543-44FA-961E-3F829ED01DD9}" presName="sibTrans" presStyleLbl="sibTrans2D1" presStyleIdx="0" presStyleCnt="0"/>
      <dgm:spPr/>
    </dgm:pt>
    <dgm:pt modelId="{D4C01985-9422-42D1-B094-EBD4225C1A73}" type="pres">
      <dgm:prSet presAssocID="{D2E73D43-6EE4-4606-B688-5006423F11D8}" presName="compNode" presStyleCnt="0"/>
      <dgm:spPr/>
    </dgm:pt>
    <dgm:pt modelId="{45487AE1-6E53-47EA-B368-F0C05F76BEED}" type="pres">
      <dgm:prSet presAssocID="{D2E73D43-6EE4-4606-B688-5006423F11D8}" presName="iconBgRect" presStyleLbl="bgShp" presStyleIdx="3" presStyleCnt="4"/>
      <dgm:spPr/>
    </dgm:pt>
    <dgm:pt modelId="{7CB17746-AB3B-4C18-8982-7B11D2A52ABD}" type="pres">
      <dgm:prSet presAssocID="{D2E73D43-6EE4-4606-B688-5006423F11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92AAFF36-FD36-4EC0-8C92-80D70DCD1C8B}" type="pres">
      <dgm:prSet presAssocID="{D2E73D43-6EE4-4606-B688-5006423F11D8}" presName="spaceRect" presStyleCnt="0"/>
      <dgm:spPr/>
    </dgm:pt>
    <dgm:pt modelId="{F0DE8495-11F6-478C-888C-7B8FE85D4726}" type="pres">
      <dgm:prSet presAssocID="{D2E73D43-6EE4-4606-B688-5006423F11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9BF5A0E-8631-487A-8FCB-BEF51AAAA49F}" type="presOf" srcId="{E273DE3D-D1D3-466A-B7CC-69B9D4C6C3DD}" destId="{2CA002CF-E882-4874-830F-D3B7F17611A6}" srcOrd="0" destOrd="0" presId="urn:microsoft.com/office/officeart/2018/2/layout/IconCircleList"/>
    <dgm:cxn modelId="{D40A9E19-5DFF-4734-99C4-649BC9C82169}" type="presOf" srcId="{D2E73D43-6EE4-4606-B688-5006423F11D8}" destId="{F0DE8495-11F6-478C-888C-7B8FE85D4726}" srcOrd="0" destOrd="0" presId="urn:microsoft.com/office/officeart/2018/2/layout/IconCircleList"/>
    <dgm:cxn modelId="{4568E02C-54CC-4813-84E0-A1A1CEBFC18B}" type="presOf" srcId="{25E6E155-796D-4085-B7BC-D73E09683E55}" destId="{71672596-AC3B-415C-BEC4-B5DF3C497438}" srcOrd="0" destOrd="0" presId="urn:microsoft.com/office/officeart/2018/2/layout/IconCircleList"/>
    <dgm:cxn modelId="{C4F73D59-B820-41A9-9661-68C463444B4F}" type="presOf" srcId="{DA95FA6F-154B-4433-93D9-7552159DD3BE}" destId="{4C82CE54-C9B5-4C83-B8EE-1F92E9B94BDD}" srcOrd="0" destOrd="0" presId="urn:microsoft.com/office/officeart/2018/2/layout/IconCircleList"/>
    <dgm:cxn modelId="{EE2E1B5A-59DB-488B-996A-43BCA8E9A988}" srcId="{25E6E155-796D-4085-B7BC-D73E09683E55}" destId="{F3297CB8-EC6D-46AF-A716-E5ECF5D1FE10}" srcOrd="2" destOrd="0" parTransId="{F4F84631-4595-4BFE-82FD-3A0083CE9C00}" sibTransId="{5DBE7254-9543-44FA-961E-3F829ED01DD9}"/>
    <dgm:cxn modelId="{B5F74B5C-BB1A-4D59-AC51-BC0B089A86A3}" type="presOf" srcId="{F3297CB8-EC6D-46AF-A716-E5ECF5D1FE10}" destId="{BAD40E51-23E3-4B34-BABA-F14CDBEDAD2C}" srcOrd="0" destOrd="0" presId="urn:microsoft.com/office/officeart/2018/2/layout/IconCircleList"/>
    <dgm:cxn modelId="{E1F1FC82-CE25-438F-BB38-EDAAADBF2DF7}" type="presOf" srcId="{FFBE8901-A455-4133-8889-59DD7B6E69AE}" destId="{7083A6D0-EA2C-4175-80A7-C02DA1511DD2}" srcOrd="0" destOrd="0" presId="urn:microsoft.com/office/officeart/2018/2/layout/IconCircleList"/>
    <dgm:cxn modelId="{CACA548F-5236-4EB9-A63D-7E1F0A35EAA1}" type="presOf" srcId="{5DBE7254-9543-44FA-961E-3F829ED01DD9}" destId="{3692C2C3-6204-4337-B569-51C996A327B2}" srcOrd="0" destOrd="0" presId="urn:microsoft.com/office/officeart/2018/2/layout/IconCircleList"/>
    <dgm:cxn modelId="{1F66F7B8-021E-4775-999A-BFEB0B3C343C}" srcId="{25E6E155-796D-4085-B7BC-D73E09683E55}" destId="{D2E73D43-6EE4-4606-B688-5006423F11D8}" srcOrd="3" destOrd="0" parTransId="{05180022-8A65-4FE0-BE7F-F8D314905E8A}" sibTransId="{E5EE5630-50F0-409C-B9D6-635A12ACDD34}"/>
    <dgm:cxn modelId="{5E6E2DDF-628A-4132-8B79-5043B613EC50}" srcId="{25E6E155-796D-4085-B7BC-D73E09683E55}" destId="{DA95FA6F-154B-4433-93D9-7552159DD3BE}" srcOrd="1" destOrd="0" parTransId="{60DE59F8-1B6C-4EE7-8BF6-DC7787DA2E61}" sibTransId="{E273DE3D-D1D3-466A-B7CC-69B9D4C6C3DD}"/>
    <dgm:cxn modelId="{943F53E5-6122-4506-987E-455C6699EB9F}" type="presOf" srcId="{C7D07DA8-E510-4340-8D5E-863823635C64}" destId="{8C6E338B-CDE0-472E-98A8-3AFC133E4673}" srcOrd="0" destOrd="0" presId="urn:microsoft.com/office/officeart/2018/2/layout/IconCircleList"/>
    <dgm:cxn modelId="{E22A99F2-1128-4B2C-8D72-665523352AE5}" srcId="{25E6E155-796D-4085-B7BC-D73E09683E55}" destId="{C7D07DA8-E510-4340-8D5E-863823635C64}" srcOrd="0" destOrd="0" parTransId="{020A6372-5213-4BBB-9F13-A679F2FD607C}" sibTransId="{FFBE8901-A455-4133-8889-59DD7B6E69AE}"/>
    <dgm:cxn modelId="{C68A59BA-95E9-4056-9E26-5C8AEA9AB393}" type="presParOf" srcId="{71672596-AC3B-415C-BEC4-B5DF3C497438}" destId="{AA1F7BA1-CDD0-4C49-AD95-5E2D08449EF5}" srcOrd="0" destOrd="0" presId="urn:microsoft.com/office/officeart/2018/2/layout/IconCircleList"/>
    <dgm:cxn modelId="{B17A0252-A869-4664-9482-EBBC1573AF1B}" type="presParOf" srcId="{AA1F7BA1-CDD0-4C49-AD95-5E2D08449EF5}" destId="{B97F0CA1-7BE9-453E-AB8C-A9BC695E99B7}" srcOrd="0" destOrd="0" presId="urn:microsoft.com/office/officeart/2018/2/layout/IconCircleList"/>
    <dgm:cxn modelId="{62999E8A-6E39-47EF-BAE3-FFA853C92BDE}" type="presParOf" srcId="{B97F0CA1-7BE9-453E-AB8C-A9BC695E99B7}" destId="{4E948D97-2D8C-4E4D-BD18-F57AB5246F30}" srcOrd="0" destOrd="0" presId="urn:microsoft.com/office/officeart/2018/2/layout/IconCircleList"/>
    <dgm:cxn modelId="{1ECE0A0A-E1B5-4E9E-9128-92C3B15B1E34}" type="presParOf" srcId="{B97F0CA1-7BE9-453E-AB8C-A9BC695E99B7}" destId="{31609000-7F7B-4141-B596-92B8650B68AA}" srcOrd="1" destOrd="0" presId="urn:microsoft.com/office/officeart/2018/2/layout/IconCircleList"/>
    <dgm:cxn modelId="{7502CAF8-52E5-4FBA-9423-7879998FA51B}" type="presParOf" srcId="{B97F0CA1-7BE9-453E-AB8C-A9BC695E99B7}" destId="{FA68AF7C-9562-4511-8F6C-BA22A0BBF1A7}" srcOrd="2" destOrd="0" presId="urn:microsoft.com/office/officeart/2018/2/layout/IconCircleList"/>
    <dgm:cxn modelId="{6E4B101D-BF2D-4089-A882-805F810B6505}" type="presParOf" srcId="{B97F0CA1-7BE9-453E-AB8C-A9BC695E99B7}" destId="{8C6E338B-CDE0-472E-98A8-3AFC133E4673}" srcOrd="3" destOrd="0" presId="urn:microsoft.com/office/officeart/2018/2/layout/IconCircleList"/>
    <dgm:cxn modelId="{3D09F31E-C424-4C4B-9FF3-CFC20F405250}" type="presParOf" srcId="{AA1F7BA1-CDD0-4C49-AD95-5E2D08449EF5}" destId="{7083A6D0-EA2C-4175-80A7-C02DA1511DD2}" srcOrd="1" destOrd="0" presId="urn:microsoft.com/office/officeart/2018/2/layout/IconCircleList"/>
    <dgm:cxn modelId="{B24D8D8A-4CDD-4293-A2A5-161FAF4CF0B9}" type="presParOf" srcId="{AA1F7BA1-CDD0-4C49-AD95-5E2D08449EF5}" destId="{F92274ED-64B8-4088-9FA9-EBD611497B41}" srcOrd="2" destOrd="0" presId="urn:microsoft.com/office/officeart/2018/2/layout/IconCircleList"/>
    <dgm:cxn modelId="{98FFC52F-CB0A-4108-9723-DD763860E24A}" type="presParOf" srcId="{F92274ED-64B8-4088-9FA9-EBD611497B41}" destId="{F24AE25C-9CEB-4215-96F0-652AB2657A35}" srcOrd="0" destOrd="0" presId="urn:microsoft.com/office/officeart/2018/2/layout/IconCircleList"/>
    <dgm:cxn modelId="{46FF6CC8-A982-43D3-9C7A-D1D8C7E439C8}" type="presParOf" srcId="{F92274ED-64B8-4088-9FA9-EBD611497B41}" destId="{D2C5217A-8705-466F-86F0-54251A288EFC}" srcOrd="1" destOrd="0" presId="urn:microsoft.com/office/officeart/2018/2/layout/IconCircleList"/>
    <dgm:cxn modelId="{528E34B5-B56F-4F66-B119-2ADB19210895}" type="presParOf" srcId="{F92274ED-64B8-4088-9FA9-EBD611497B41}" destId="{50BAC3F6-E5E2-46EB-B57B-4A32ED3828C6}" srcOrd="2" destOrd="0" presId="urn:microsoft.com/office/officeart/2018/2/layout/IconCircleList"/>
    <dgm:cxn modelId="{D5360177-E35E-4ACB-990A-806737BDAC1D}" type="presParOf" srcId="{F92274ED-64B8-4088-9FA9-EBD611497B41}" destId="{4C82CE54-C9B5-4C83-B8EE-1F92E9B94BDD}" srcOrd="3" destOrd="0" presId="urn:microsoft.com/office/officeart/2018/2/layout/IconCircleList"/>
    <dgm:cxn modelId="{CE1916CE-4371-44DC-8400-B952A29BF352}" type="presParOf" srcId="{AA1F7BA1-CDD0-4C49-AD95-5E2D08449EF5}" destId="{2CA002CF-E882-4874-830F-D3B7F17611A6}" srcOrd="3" destOrd="0" presId="urn:microsoft.com/office/officeart/2018/2/layout/IconCircleList"/>
    <dgm:cxn modelId="{1DFF8A91-B1CB-4E8A-95D0-EB1D202C44C7}" type="presParOf" srcId="{AA1F7BA1-CDD0-4C49-AD95-5E2D08449EF5}" destId="{9B5B1E56-7509-42D2-BE25-8A071AC19553}" srcOrd="4" destOrd="0" presId="urn:microsoft.com/office/officeart/2018/2/layout/IconCircleList"/>
    <dgm:cxn modelId="{B0149666-9E89-4194-B16C-205610213EDE}" type="presParOf" srcId="{9B5B1E56-7509-42D2-BE25-8A071AC19553}" destId="{50924378-D724-4195-9855-46E195828560}" srcOrd="0" destOrd="0" presId="urn:microsoft.com/office/officeart/2018/2/layout/IconCircleList"/>
    <dgm:cxn modelId="{88292600-47CD-4E19-A143-C4C80BCBC549}" type="presParOf" srcId="{9B5B1E56-7509-42D2-BE25-8A071AC19553}" destId="{8CC3AAC6-8968-4A5E-9C4F-6A6BDCA63B13}" srcOrd="1" destOrd="0" presId="urn:microsoft.com/office/officeart/2018/2/layout/IconCircleList"/>
    <dgm:cxn modelId="{52EEE86D-7549-4F39-9107-A2A4131371EB}" type="presParOf" srcId="{9B5B1E56-7509-42D2-BE25-8A071AC19553}" destId="{ACD1EC32-2C2D-41CF-B679-31947CC453A4}" srcOrd="2" destOrd="0" presId="urn:microsoft.com/office/officeart/2018/2/layout/IconCircleList"/>
    <dgm:cxn modelId="{ACF44953-E818-4324-B2E9-C3C237287B64}" type="presParOf" srcId="{9B5B1E56-7509-42D2-BE25-8A071AC19553}" destId="{BAD40E51-23E3-4B34-BABA-F14CDBEDAD2C}" srcOrd="3" destOrd="0" presId="urn:microsoft.com/office/officeart/2018/2/layout/IconCircleList"/>
    <dgm:cxn modelId="{3C3C51A0-E714-4FE2-8A70-8ABCDCDF577F}" type="presParOf" srcId="{AA1F7BA1-CDD0-4C49-AD95-5E2D08449EF5}" destId="{3692C2C3-6204-4337-B569-51C996A327B2}" srcOrd="5" destOrd="0" presId="urn:microsoft.com/office/officeart/2018/2/layout/IconCircleList"/>
    <dgm:cxn modelId="{E0F42CFF-37F1-4E64-963B-F51B8EE99191}" type="presParOf" srcId="{AA1F7BA1-CDD0-4C49-AD95-5E2D08449EF5}" destId="{D4C01985-9422-42D1-B094-EBD4225C1A73}" srcOrd="6" destOrd="0" presId="urn:microsoft.com/office/officeart/2018/2/layout/IconCircleList"/>
    <dgm:cxn modelId="{4944E040-CD75-46D0-BFC1-8E46D7B8E00A}" type="presParOf" srcId="{D4C01985-9422-42D1-B094-EBD4225C1A73}" destId="{45487AE1-6E53-47EA-B368-F0C05F76BEED}" srcOrd="0" destOrd="0" presId="urn:microsoft.com/office/officeart/2018/2/layout/IconCircleList"/>
    <dgm:cxn modelId="{7793A1EA-C53B-4B1F-B797-745BE1F43F3A}" type="presParOf" srcId="{D4C01985-9422-42D1-B094-EBD4225C1A73}" destId="{7CB17746-AB3B-4C18-8982-7B11D2A52ABD}" srcOrd="1" destOrd="0" presId="urn:microsoft.com/office/officeart/2018/2/layout/IconCircleList"/>
    <dgm:cxn modelId="{A0D50EF1-28E1-433E-9773-6FA78BA74669}" type="presParOf" srcId="{D4C01985-9422-42D1-B094-EBD4225C1A73}" destId="{92AAFF36-FD36-4EC0-8C92-80D70DCD1C8B}" srcOrd="2" destOrd="0" presId="urn:microsoft.com/office/officeart/2018/2/layout/IconCircleList"/>
    <dgm:cxn modelId="{3892C18D-A28C-4801-8AA9-01E147D831FF}" type="presParOf" srcId="{D4C01985-9422-42D1-B094-EBD4225C1A73}" destId="{F0DE8495-11F6-478C-888C-7B8FE85D472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398B6-D262-7648-AE97-BC8013824AA5}">
      <dsp:nvSpPr>
        <dsp:cNvPr id="0" name=""/>
        <dsp:cNvSpPr/>
      </dsp:nvSpPr>
      <dsp:spPr>
        <a:xfrm>
          <a:off x="0" y="165149"/>
          <a:ext cx="5201121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Key entities: This database include core entities like Student, Course, Instructor, Enrollment, Grade, and Attendance.</a:t>
          </a:r>
        </a:p>
      </dsp:txBody>
      <dsp:txXfrm>
        <a:off x="56544" y="221693"/>
        <a:ext cx="5088033" cy="1045212"/>
      </dsp:txXfrm>
    </dsp:sp>
    <dsp:sp modelId="{7A9D8DC1-B705-0E45-A80E-720A37246A85}">
      <dsp:nvSpPr>
        <dsp:cNvPr id="0" name=""/>
        <dsp:cNvSpPr/>
      </dsp:nvSpPr>
      <dsp:spPr>
        <a:xfrm>
          <a:off x="0" y="1386809"/>
          <a:ext cx="5201121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Relationships: They are connected using M:N, 1:M, and entity specialization.</a:t>
          </a:r>
        </a:p>
      </dsp:txBody>
      <dsp:txXfrm>
        <a:off x="56544" y="1443353"/>
        <a:ext cx="5088033" cy="1045212"/>
      </dsp:txXfrm>
    </dsp:sp>
    <dsp:sp modelId="{7EC96DAD-5909-7641-B2DC-080985559A6D}">
      <dsp:nvSpPr>
        <dsp:cNvPr id="0" name=""/>
        <dsp:cNvSpPr/>
      </dsp:nvSpPr>
      <dsp:spPr>
        <a:xfrm>
          <a:off x="0" y="2608470"/>
          <a:ext cx="5201121" cy="115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Normalization: The database has been normalized up to 3NF to reduce data redundancy and ensure data consistency.</a:t>
          </a:r>
        </a:p>
      </dsp:txBody>
      <dsp:txXfrm>
        <a:off x="56544" y="2665014"/>
        <a:ext cx="5088033" cy="1045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40ABE-34BA-44C4-BDE0-53CA848E5B80}">
      <dsp:nvSpPr>
        <dsp:cNvPr id="0" name=""/>
        <dsp:cNvSpPr/>
      </dsp:nvSpPr>
      <dsp:spPr>
        <a:xfrm>
          <a:off x="688748" y="118917"/>
          <a:ext cx="670781" cy="6707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0DBD1-7C80-4DDD-8009-AD4F9751B602}">
      <dsp:nvSpPr>
        <dsp:cNvPr id="0" name=""/>
        <dsp:cNvSpPr/>
      </dsp:nvSpPr>
      <dsp:spPr>
        <a:xfrm>
          <a:off x="278826" y="1026554"/>
          <a:ext cx="1490624" cy="67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SQL (DDL &amp; DML): Created eight foundational table and inserted some sample data via DML.</a:t>
          </a:r>
        </a:p>
      </dsp:txBody>
      <dsp:txXfrm>
        <a:off x="278826" y="1026554"/>
        <a:ext cx="1490624" cy="670781"/>
      </dsp:txXfrm>
    </dsp:sp>
    <dsp:sp modelId="{6540D90A-E312-41CA-AEC9-610106EA06F3}">
      <dsp:nvSpPr>
        <dsp:cNvPr id="0" name=""/>
        <dsp:cNvSpPr/>
      </dsp:nvSpPr>
      <dsp:spPr>
        <a:xfrm>
          <a:off x="2440233" y="118917"/>
          <a:ext cx="670781" cy="6707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FF677-3038-4A20-8E7D-E0D1596A1BBC}">
      <dsp:nvSpPr>
        <dsp:cNvPr id="0" name=""/>
        <dsp:cNvSpPr/>
      </dsp:nvSpPr>
      <dsp:spPr>
        <a:xfrm>
          <a:off x="2030311" y="1026554"/>
          <a:ext cx="1490624" cy="67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Sample Queries: Performed core queries such as SELECT, JOIN, INSERT, UPDATE, and DELETE.</a:t>
          </a:r>
        </a:p>
      </dsp:txBody>
      <dsp:txXfrm>
        <a:off x="2030311" y="1026554"/>
        <a:ext cx="1490624" cy="670781"/>
      </dsp:txXfrm>
    </dsp:sp>
    <dsp:sp modelId="{0F81F7CF-ADA5-4199-ABB9-461316CA62DF}">
      <dsp:nvSpPr>
        <dsp:cNvPr id="0" name=""/>
        <dsp:cNvSpPr/>
      </dsp:nvSpPr>
      <dsp:spPr>
        <a:xfrm>
          <a:off x="1564490" y="2069992"/>
          <a:ext cx="670781" cy="6707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548B6-D64C-43F2-9078-96EA88FE1173}">
      <dsp:nvSpPr>
        <dsp:cNvPr id="0" name=""/>
        <dsp:cNvSpPr/>
      </dsp:nvSpPr>
      <dsp:spPr>
        <a:xfrm>
          <a:off x="1154569" y="2977629"/>
          <a:ext cx="1490624" cy="67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i="0" kern="1200"/>
            <a:t>NoSQL (MongoDB</a:t>
          </a:r>
          <a:r>
            <a:rPr lang="en-US" sz="1100" b="0" i="0" kern="1200"/>
            <a:t>): Used MongoDB to store data as documents and executed updates using the updateOne() method.</a:t>
          </a:r>
          <a:endParaRPr lang="en-US" sz="1100" kern="1200"/>
        </a:p>
      </dsp:txBody>
      <dsp:txXfrm>
        <a:off x="1154569" y="2977629"/>
        <a:ext cx="1490624" cy="6707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659E7-A22F-408A-9143-3D426A6BED44}">
      <dsp:nvSpPr>
        <dsp:cNvPr id="0" name=""/>
        <dsp:cNvSpPr/>
      </dsp:nvSpPr>
      <dsp:spPr>
        <a:xfrm>
          <a:off x="880668" y="602155"/>
          <a:ext cx="1435167" cy="14351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03FA0-8792-41F7-9913-631016D40BE9}">
      <dsp:nvSpPr>
        <dsp:cNvPr id="0" name=""/>
        <dsp:cNvSpPr/>
      </dsp:nvSpPr>
      <dsp:spPr>
        <a:xfrm>
          <a:off x="3621" y="2417740"/>
          <a:ext cx="31892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Used role- based permissions to maintain secure access.</a:t>
          </a:r>
        </a:p>
      </dsp:txBody>
      <dsp:txXfrm>
        <a:off x="3621" y="2417740"/>
        <a:ext cx="3189260" cy="720000"/>
      </dsp:txXfrm>
    </dsp:sp>
    <dsp:sp modelId="{A0513F65-362C-47DF-B3BF-C4C8942AE20E}">
      <dsp:nvSpPr>
        <dsp:cNvPr id="0" name=""/>
        <dsp:cNvSpPr/>
      </dsp:nvSpPr>
      <dsp:spPr>
        <a:xfrm>
          <a:off x="4628048" y="602155"/>
          <a:ext cx="1435167" cy="14351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23FA3-6724-41B9-B0B4-9AA591B17529}">
      <dsp:nvSpPr>
        <dsp:cNvPr id="0" name=""/>
        <dsp:cNvSpPr/>
      </dsp:nvSpPr>
      <dsp:spPr>
        <a:xfrm>
          <a:off x="3751002" y="2417740"/>
          <a:ext cx="31892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Managed transaction to maintain consistent and accurate data.</a:t>
          </a:r>
        </a:p>
      </dsp:txBody>
      <dsp:txXfrm>
        <a:off x="3751002" y="2417740"/>
        <a:ext cx="3189260" cy="720000"/>
      </dsp:txXfrm>
    </dsp:sp>
    <dsp:sp modelId="{D109E8F8-0D6F-469B-9EBF-4E600E5C59C7}">
      <dsp:nvSpPr>
        <dsp:cNvPr id="0" name=""/>
        <dsp:cNvSpPr/>
      </dsp:nvSpPr>
      <dsp:spPr>
        <a:xfrm>
          <a:off x="8375429" y="602155"/>
          <a:ext cx="1435167" cy="14351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21369-985D-4CCA-85AA-4221EDE80B22}">
      <dsp:nvSpPr>
        <dsp:cNvPr id="0" name=""/>
        <dsp:cNvSpPr/>
      </dsp:nvSpPr>
      <dsp:spPr>
        <a:xfrm>
          <a:off x="7498383" y="2417740"/>
          <a:ext cx="31892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Conducted regular backup and checked for errors.</a:t>
          </a:r>
        </a:p>
      </dsp:txBody>
      <dsp:txXfrm>
        <a:off x="7498383" y="2417740"/>
        <a:ext cx="318926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48D97-2D8C-4E4D-BD18-F57AB5246F30}">
      <dsp:nvSpPr>
        <dsp:cNvPr id="0" name=""/>
        <dsp:cNvSpPr/>
      </dsp:nvSpPr>
      <dsp:spPr>
        <a:xfrm>
          <a:off x="28836" y="1141875"/>
          <a:ext cx="627905" cy="62790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09000-7F7B-4141-B596-92B8650B68AA}">
      <dsp:nvSpPr>
        <dsp:cNvPr id="0" name=""/>
        <dsp:cNvSpPr/>
      </dsp:nvSpPr>
      <dsp:spPr>
        <a:xfrm>
          <a:off x="160696" y="1273736"/>
          <a:ext cx="364185" cy="3641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E338B-CDE0-472E-98A8-3AFC133E4673}">
      <dsp:nvSpPr>
        <dsp:cNvPr id="0" name=""/>
        <dsp:cNvSpPr/>
      </dsp:nvSpPr>
      <dsp:spPr>
        <a:xfrm>
          <a:off x="791292" y="1141875"/>
          <a:ext cx="1480062" cy="627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Strengths: Effective collaboration, clear communication and clean data modeling.</a:t>
          </a:r>
        </a:p>
      </dsp:txBody>
      <dsp:txXfrm>
        <a:off x="791292" y="1141875"/>
        <a:ext cx="1480062" cy="627905"/>
      </dsp:txXfrm>
    </dsp:sp>
    <dsp:sp modelId="{F24AE25C-9CEB-4215-96F0-652AB2657A35}">
      <dsp:nvSpPr>
        <dsp:cNvPr id="0" name=""/>
        <dsp:cNvSpPr/>
      </dsp:nvSpPr>
      <dsp:spPr>
        <a:xfrm>
          <a:off x="2529244" y="1141875"/>
          <a:ext cx="627905" cy="62790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5217A-8705-466F-86F0-54251A288EFC}">
      <dsp:nvSpPr>
        <dsp:cNvPr id="0" name=""/>
        <dsp:cNvSpPr/>
      </dsp:nvSpPr>
      <dsp:spPr>
        <a:xfrm>
          <a:off x="2661104" y="1273736"/>
          <a:ext cx="364185" cy="3641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2CE54-C9B5-4C83-B8EE-1F92E9B94BDD}">
      <dsp:nvSpPr>
        <dsp:cNvPr id="0" name=""/>
        <dsp:cNvSpPr/>
      </dsp:nvSpPr>
      <dsp:spPr>
        <a:xfrm>
          <a:off x="3291701" y="1141875"/>
          <a:ext cx="1480062" cy="627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Challenges: Manage time effectively and competing academic responsibilities.</a:t>
          </a:r>
        </a:p>
      </dsp:txBody>
      <dsp:txXfrm>
        <a:off x="3291701" y="1141875"/>
        <a:ext cx="1480062" cy="627905"/>
      </dsp:txXfrm>
    </dsp:sp>
    <dsp:sp modelId="{50924378-D724-4195-9855-46E195828560}">
      <dsp:nvSpPr>
        <dsp:cNvPr id="0" name=""/>
        <dsp:cNvSpPr/>
      </dsp:nvSpPr>
      <dsp:spPr>
        <a:xfrm>
          <a:off x="28836" y="2494751"/>
          <a:ext cx="627905" cy="62790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3AAC6-8968-4A5E-9C4F-6A6BDCA63B13}">
      <dsp:nvSpPr>
        <dsp:cNvPr id="0" name=""/>
        <dsp:cNvSpPr/>
      </dsp:nvSpPr>
      <dsp:spPr>
        <a:xfrm>
          <a:off x="160696" y="2626611"/>
          <a:ext cx="364185" cy="3641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40E51-23E3-4B34-BABA-F14CDBEDAD2C}">
      <dsp:nvSpPr>
        <dsp:cNvPr id="0" name=""/>
        <dsp:cNvSpPr/>
      </dsp:nvSpPr>
      <dsp:spPr>
        <a:xfrm>
          <a:off x="791292" y="2494751"/>
          <a:ext cx="1480062" cy="627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Ethics: Ensured data privacy through secure access protocols.</a:t>
          </a:r>
        </a:p>
      </dsp:txBody>
      <dsp:txXfrm>
        <a:off x="791292" y="2494751"/>
        <a:ext cx="1480062" cy="627905"/>
      </dsp:txXfrm>
    </dsp:sp>
    <dsp:sp modelId="{45487AE1-6E53-47EA-B368-F0C05F76BEED}">
      <dsp:nvSpPr>
        <dsp:cNvPr id="0" name=""/>
        <dsp:cNvSpPr/>
      </dsp:nvSpPr>
      <dsp:spPr>
        <a:xfrm>
          <a:off x="2529244" y="2494751"/>
          <a:ext cx="627905" cy="62790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7746-AB3B-4C18-8982-7B11D2A52ABD}">
      <dsp:nvSpPr>
        <dsp:cNvPr id="0" name=""/>
        <dsp:cNvSpPr/>
      </dsp:nvSpPr>
      <dsp:spPr>
        <a:xfrm>
          <a:off x="2661104" y="2626611"/>
          <a:ext cx="364185" cy="3641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E8495-11F6-478C-888C-7B8FE85D4726}">
      <dsp:nvSpPr>
        <dsp:cNvPr id="0" name=""/>
        <dsp:cNvSpPr/>
      </dsp:nvSpPr>
      <dsp:spPr>
        <a:xfrm>
          <a:off x="3291701" y="2494751"/>
          <a:ext cx="1480062" cy="627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Conclusion: The SCMS aims were achieved and with room for improvements in future.</a:t>
          </a:r>
        </a:p>
      </dsp:txBody>
      <dsp:txXfrm>
        <a:off x="3291701" y="2494751"/>
        <a:ext cx="1480062" cy="6279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8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1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8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3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9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5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2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7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1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20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d.ac.uk/online-courses/2020/06/29/career-support-for-online-student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pxhere.com/en/photo/1527773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hyperlink" Target="https://koieduau.sharepoint.com/:v:/r/sites/ICT200/Shared%20Documents/General/Recordings/Meeting%20in%20%20ICT%20200%20Presentation-20250518_223356-Meeting%20Recording.mp4?csf=1&amp;web=1&amp;e=YvfE7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F5B92-D975-DF4A-6F91-C2A821C8E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6186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 Student Course Management System </a:t>
            </a:r>
          </a:p>
        </p:txBody>
      </p:sp>
      <p:pic>
        <p:nvPicPr>
          <p:cNvPr id="6" name="Picture 5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EAD4B872-B899-F18B-427B-C515BE7B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162" r="16008" b="-1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0604F1C-EA1B-697A-9EB9-2ED8489F2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6186" y="2221992"/>
            <a:ext cx="48006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Presented by:</a:t>
            </a:r>
          </a:p>
          <a:p>
            <a:r>
              <a:rPr lang="en-US" sz="2400" dirty="0"/>
              <a:t> -  Samir Adhikari                       </a:t>
            </a:r>
          </a:p>
          <a:p>
            <a:r>
              <a:rPr lang="en-US" sz="2400" dirty="0"/>
              <a:t> -  </a:t>
            </a:r>
            <a:r>
              <a:rPr lang="en-US" sz="2400" dirty="0" err="1"/>
              <a:t>Yubraj</a:t>
            </a:r>
            <a:r>
              <a:rPr lang="en-US" sz="2400" dirty="0"/>
              <a:t> </a:t>
            </a:r>
            <a:r>
              <a:rPr lang="en-US" sz="2400" dirty="0" err="1"/>
              <a:t>Bhattari</a:t>
            </a:r>
            <a:r>
              <a:rPr lang="en-US" sz="2400" dirty="0"/>
              <a:t>                      </a:t>
            </a:r>
          </a:p>
          <a:p>
            <a:r>
              <a:rPr lang="en-US" sz="2400" dirty="0"/>
              <a:t> - Indra </a:t>
            </a:r>
            <a:r>
              <a:rPr lang="en-US" sz="2400" dirty="0" err="1"/>
              <a:t>Bhahadur</a:t>
            </a:r>
            <a:r>
              <a:rPr lang="en-US" sz="2400" dirty="0"/>
              <a:t> Kami</a:t>
            </a:r>
          </a:p>
          <a:p>
            <a:r>
              <a:rPr lang="en-US" sz="2400" dirty="0"/>
              <a:t>  - </a:t>
            </a:r>
            <a:r>
              <a:rPr lang="en-US" sz="2400" dirty="0" err="1"/>
              <a:t>Shahrodi</a:t>
            </a:r>
            <a:r>
              <a:rPr lang="en-US" sz="2400" dirty="0"/>
              <a:t>   Siam </a:t>
            </a:r>
            <a:r>
              <a:rPr lang="en-US" sz="2400" dirty="0" err="1"/>
              <a:t>Rupom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AAF9F4-74F8-DD7C-06BE-6CDD4D8361BB}"/>
              </a:ext>
            </a:extLst>
          </p:cNvPr>
          <p:cNvSpPr txBox="1"/>
          <p:nvPr/>
        </p:nvSpPr>
        <p:spPr>
          <a:xfrm>
            <a:off x="3665008" y="6657945"/>
            <a:ext cx="23791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blogs.ed.ac.uk/online-courses/2020/06/29/career-support-for-online-student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4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4248D-B301-097E-041A-D0B170BD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300" y="811968"/>
            <a:ext cx="48006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b="0" i="0" u="none" strike="noStrike" dirty="0">
                <a:effectLst/>
                <a:latin typeface="-webkit-standard"/>
              </a:rPr>
              <a:t>Project Objectives &amp; System Purpose</a:t>
            </a:r>
            <a:endParaRPr lang="en-US" dirty="0"/>
          </a:p>
        </p:txBody>
      </p:sp>
      <p:pic>
        <p:nvPicPr>
          <p:cNvPr id="7" name="Picture 6" descr="A diagram of a database&#10;&#10;Description automatically generated">
            <a:extLst>
              <a:ext uri="{FF2B5EF4-FFF2-40B4-BE49-F238E27FC236}">
                <a16:creationId xmlns:a16="http://schemas.microsoft.com/office/drawing/2014/main" id="{73623DF7-5533-C822-4312-33899D5CE2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4" r="8123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4814-C737-E4A3-61E1-1F7043D9F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402964"/>
            <a:ext cx="4800600" cy="34564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Goal: Design a reliable and adaptable Student Course Management System.</a:t>
            </a:r>
          </a:p>
          <a:p>
            <a:pPr marL="0" indent="0">
              <a:buNone/>
            </a:pPr>
            <a:r>
              <a:rPr lang="en-US" dirty="0"/>
              <a:t>Scope: Manages Student Enrollment, Course details, attendance records, grades, and teacher assignments.</a:t>
            </a:r>
          </a:p>
          <a:p>
            <a:pPr marL="0" indent="0">
              <a:buNone/>
            </a:pPr>
            <a:r>
              <a:rPr lang="en-US" dirty="0"/>
              <a:t>Tools Used: MySQL (SQL), MongoDB (NoSQL), </a:t>
            </a:r>
            <a:r>
              <a:rPr lang="en-US" dirty="0" err="1"/>
              <a:t>SmartDraw</a:t>
            </a:r>
            <a:r>
              <a:rPr lang="en-US" dirty="0"/>
              <a:t>, VS Code.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5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1B0B1-4B01-B58C-00BD-3F574C95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en-AU" b="0" i="0" u="none" strike="noStrike">
                <a:effectLst/>
                <a:latin typeface="-webkit-standard"/>
              </a:rPr>
              <a:t>EERD and Relational Schema</a:t>
            </a:r>
            <a:endParaRPr lang="en-US" dirty="0"/>
          </a:p>
        </p:txBody>
      </p:sp>
      <p:pic>
        <p:nvPicPr>
          <p:cNvPr id="5" name="Picture 4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694CC23C-1833-3C77-C739-C7DE1164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66" r="16763"/>
          <a:stretch>
            <a:fillRect/>
          </a:stretch>
        </p:blipFill>
        <p:spPr>
          <a:xfrm>
            <a:off x="722926" y="710378"/>
            <a:ext cx="4976888" cy="54372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16C3149-DDB0-1F6C-275F-BBC0F63555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90838" y="2236843"/>
          <a:ext cx="5201121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049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DE57E-4FA3-5961-1D72-D1351FF8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3300" b="0" i="0" u="none" strike="noStrike">
                <a:effectLst/>
                <a:latin typeface="-webkit-standard"/>
              </a:rPr>
              <a:t>SQL and NoSQL Database Implementation</a:t>
            </a:r>
            <a:endParaRPr lang="en-US" sz="33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F58C69-07C0-57A8-E247-8433F642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12" b="-2"/>
          <a:stretch>
            <a:fillRect/>
          </a:stretch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A29D55B-B405-1547-E1A0-96010A72B1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826931"/>
              </p:ext>
            </p:extLst>
          </p:nvPr>
        </p:nvGraphicFramePr>
        <p:xfrm>
          <a:off x="704088" y="2387600"/>
          <a:ext cx="3799763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414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1B8E-7F45-E9C6-618C-F922E693A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Concurrency Control &amp; Access Management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F92A31-9A4E-E744-337F-6C7010FEDC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850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9A7BF-D187-B7B9-5B07-62F4B376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b="0" i="0" u="none" strike="noStrike">
                <a:effectLst/>
                <a:latin typeface="-webkit-standard"/>
              </a:rPr>
              <a:t>Reflection &amp; Conclusion</a:t>
            </a:r>
            <a:endParaRPr lang="en-US"/>
          </a:p>
        </p:txBody>
      </p:sp>
      <p:pic>
        <p:nvPicPr>
          <p:cNvPr id="6" name="Picture 5" descr="A group of people giving each other a high five&#10;&#10;Description automatically generated">
            <a:extLst>
              <a:ext uri="{FF2B5EF4-FFF2-40B4-BE49-F238E27FC236}">
                <a16:creationId xmlns:a16="http://schemas.microsoft.com/office/drawing/2014/main" id="{D5541C0A-CD7B-EB38-27EB-E08BF2240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0" r="38189" b="-1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A53512-9B53-5285-3D56-B06F2AC392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044312"/>
              </p:ext>
            </p:extLst>
          </p:nvPr>
        </p:nvGraphicFramePr>
        <p:xfrm>
          <a:off x="6696186" y="2221991"/>
          <a:ext cx="4800600" cy="426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226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FDAA-C8A1-A71F-AF71-3AEB7EF1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B267-4F18-A5CA-571A-6043E424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4"/>
              </a:rPr>
              <a:t>Meeting in ICT 200 Presentation-20250518_223356-Meeting Recording.mp4</a:t>
            </a:r>
            <a:endParaRPr lang="en-US" dirty="0"/>
          </a:p>
        </p:txBody>
      </p:sp>
      <p:pic>
        <p:nvPicPr>
          <p:cNvPr id="4" name="Meeting in  ICT 200 Presentation-20250518_223356-Meeting Recording">
            <a:hlinkClick r:id="" action="ppaction://media"/>
            <a:extLst>
              <a:ext uri="{FF2B5EF4-FFF2-40B4-BE49-F238E27FC236}">
                <a16:creationId xmlns:a16="http://schemas.microsoft.com/office/drawing/2014/main" id="{5F1A9898-13FE-D9F4-99E1-AF00F7EC18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305</Words>
  <Application>Microsoft Macintosh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-webkit-standard</vt:lpstr>
      <vt:lpstr>Arial</vt:lpstr>
      <vt:lpstr>Calisto MT</vt:lpstr>
      <vt:lpstr>Univers Condensed</vt:lpstr>
      <vt:lpstr>ChronicleVTI</vt:lpstr>
      <vt:lpstr> Student Course Management System </vt:lpstr>
      <vt:lpstr>Project Objectives &amp; System Purpose</vt:lpstr>
      <vt:lpstr>EERD and Relational Schema</vt:lpstr>
      <vt:lpstr>SQL and NoSQL Database Implementation</vt:lpstr>
      <vt:lpstr>Concurrency Control &amp; Access Management</vt:lpstr>
      <vt:lpstr>Reflection &amp;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Student Course Management System </dc:title>
  <dc:creator>Samir Adhikari</dc:creator>
  <cp:lastModifiedBy>Samir Adhikari</cp:lastModifiedBy>
  <cp:revision>2</cp:revision>
  <dcterms:created xsi:type="dcterms:W3CDTF">2025-05-17T11:25:47Z</dcterms:created>
  <dcterms:modified xsi:type="dcterms:W3CDTF">2025-05-18T13:04:56Z</dcterms:modified>
</cp:coreProperties>
</file>